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151FC-915A-449F-A27C-6D1CD8BF71A2}" type="datetimeFigureOut">
              <a:rPr lang="cs-CZ" smtClean="0"/>
              <a:t>16.6.2011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3A3005-0724-4975-9A7F-837F47EFF1C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428358E-238E-48A9-ABC7-DD413082E005}" type="datetimeFigureOut">
              <a:rPr lang="cs-CZ" smtClean="0"/>
              <a:pPr/>
              <a:t>16.6.2011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9580D19-5D57-44C5-9E39-1CBCB9580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www.ekodomov.cz/fileadmin/user_upload/Nulovy_odpad/PetraSykorova10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sostrebon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8603456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SOŠ a SOU TŘEBOŇ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1088" y="2348880"/>
            <a:ext cx="8062912" cy="1752600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…škola s budoucností…</a:t>
            </a:r>
            <a:endParaRPr lang="cs-CZ" sz="4400" b="1" dirty="0"/>
          </a:p>
        </p:txBody>
      </p:sp>
      <p:pic>
        <p:nvPicPr>
          <p:cNvPr id="4" name="Obrázek 3" descr="vrchlickeh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429000"/>
            <a:ext cx="3600400" cy="2642198"/>
          </a:xfrm>
          <a:prstGeom prst="rect">
            <a:avLst/>
          </a:prstGeom>
        </p:spPr>
      </p:pic>
      <p:pic>
        <p:nvPicPr>
          <p:cNvPr id="5" name="Obrázek 4" descr="taborit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861048"/>
            <a:ext cx="3497430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STUDOVAT U NÁS???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škola nabízí ekonomické, technické a umělecké obory</a:t>
            </a:r>
          </a:p>
          <a:p>
            <a:r>
              <a:rPr lang="cs-CZ" dirty="0" smtClean="0"/>
              <a:t>vzdělává více než 500 studentů</a:t>
            </a:r>
          </a:p>
          <a:p>
            <a:r>
              <a:rPr lang="cs-CZ" dirty="0" smtClean="0"/>
              <a:t>má dlouholetou tradici</a:t>
            </a:r>
          </a:p>
          <a:p>
            <a:r>
              <a:rPr lang="cs-CZ" dirty="0" smtClean="0"/>
              <a:t>učí nás skvělí učitelé</a:t>
            </a:r>
          </a:p>
          <a:p>
            <a:r>
              <a:rPr lang="cs-CZ" dirty="0" smtClean="0"/>
              <a:t>jezdíme na výměnné pobyty a exkurze v Čechách i v zahraničí</a:t>
            </a:r>
          </a:p>
          <a:p>
            <a:r>
              <a:rPr lang="cs-CZ" dirty="0" smtClean="0"/>
              <a:t>máme nejlepší školní kuchyni široko daleko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EKONOMICKÉ OBORY: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4leté denní studijní obory: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EKONOMIKA A PODNIKÁNÍ</a:t>
            </a:r>
          </a:p>
          <a:p>
            <a:pPr>
              <a:buNone/>
            </a:pPr>
            <a:r>
              <a:rPr lang="cs-CZ" b="1" dirty="0" smtClean="0"/>
              <a:t>	CESTOVNÍ RUCH</a:t>
            </a:r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"/>
            </a:pPr>
            <a:r>
              <a:rPr lang="cs-CZ" dirty="0" smtClean="0"/>
              <a:t>2leté denní nástavbové studium</a:t>
            </a:r>
          </a:p>
          <a:p>
            <a:r>
              <a:rPr lang="cs-CZ" dirty="0" smtClean="0"/>
              <a:t>3leté dálkové nástavbové studium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PODNIKÁNÍ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348880"/>
            <a:ext cx="301003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www.ekodomov.cz/fileadmin/user_upload/Nulovy_odpad/PetraSykorova10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-108520" y="4125234"/>
            <a:ext cx="1982258" cy="273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UMĚLECKÉ OBORY: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4leté denní studijní obory</a:t>
            </a:r>
          </a:p>
          <a:p>
            <a:pPr>
              <a:buNone/>
            </a:pPr>
            <a:r>
              <a:rPr lang="cs-CZ" b="1" dirty="0" smtClean="0"/>
              <a:t>	UMĚLECKOŘEMESLNÉ ZPRACOVÁNÍ SKLA - MALBA SKLA</a:t>
            </a:r>
          </a:p>
          <a:p>
            <a:pPr>
              <a:buNone/>
            </a:pPr>
            <a:r>
              <a:rPr lang="cs-CZ" b="1" dirty="0" smtClean="0"/>
              <a:t>	- BROUŠENÍ A RYTÍ SKLA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b="1" dirty="0" smtClean="0">
                <a:solidFill>
                  <a:schemeClr val="bg1"/>
                </a:solidFill>
              </a:rPr>
              <a:t>MOD</a:t>
            </a:r>
            <a:r>
              <a:rPr lang="cs-CZ" b="1" dirty="0" smtClean="0"/>
              <a:t>ELÁŘSTVÍ A NÁVRHÁŘSTVÍ ODĚVŮ</a:t>
            </a:r>
            <a:endParaRPr lang="cs-CZ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6926" y="-243408"/>
            <a:ext cx="3067074" cy="3123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348880"/>
            <a:ext cx="3881170" cy="291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OBORY: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3leté učební obory</a:t>
            </a:r>
          </a:p>
          <a:p>
            <a:pPr>
              <a:buNone/>
            </a:pPr>
            <a:r>
              <a:rPr lang="cs-CZ" b="1" dirty="0" smtClean="0"/>
              <a:t>	OPRAVÁŘ ZEMĚDĚLSKÝCH STROJŮ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MECHANIK OPRAVÁŘ MOTOROVÝCH VOZIDEL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3027609" cy="2520280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933056"/>
            <a:ext cx="2088232" cy="1730660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437112"/>
            <a:ext cx="2592288" cy="2599487"/>
          </a:xfrm>
          <a:prstGeom prst="rect">
            <a:avLst/>
          </a:prstGeom>
          <a:noFill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25144"/>
            <a:ext cx="2763467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NÁS NAJDETE???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7848872" cy="5261940"/>
          </a:xfrm>
          <a:prstGeom prst="rect">
            <a:avLst/>
          </a:prstGeom>
          <a:noFill/>
        </p:spPr>
      </p:pic>
      <p:pic>
        <p:nvPicPr>
          <p:cNvPr id="4102" name="Picture 6" descr="http://research.microsoft.com/en-us/um/people/abegel/di/Detectiv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88640"/>
            <a:ext cx="1732979" cy="180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r>
              <a:rPr lang="cs-CZ" dirty="0" smtClean="0"/>
              <a:t>Na adrese:	Vrchlického 567	</a:t>
            </a:r>
          </a:p>
          <a:p>
            <a:pPr>
              <a:buNone/>
            </a:pPr>
            <a:r>
              <a:rPr lang="cs-CZ" dirty="0" smtClean="0"/>
              <a:t>				379 01  Třeboň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Na webu:	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sostrebon.cz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… TAK NEVÁHEJTE A PŘIJĎTE SE K NÁM PODÍVAT </a:t>
            </a:r>
            <a:r>
              <a:rPr lang="cs-CZ" dirty="0" smtClean="0">
                <a:sym typeface="Wingdings" pitchFamily="2" charset="2"/>
              </a:rPr>
              <a:t> … (osobně nebo virtuálně)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Obrázek 4" descr="logo OPV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4581525"/>
            <a:ext cx="6338887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6"/>
          <p:cNvSpPr txBox="1">
            <a:spLocks noChangeArrowheads="1"/>
          </p:cNvSpPr>
          <p:nvPr/>
        </p:nvSpPr>
        <p:spPr bwMode="auto">
          <a:xfrm>
            <a:off x="215329" y="6381750"/>
            <a:ext cx="8893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400" dirty="0"/>
              <a:t>Tento projekt je spolufinancován Evropským sociálním fondem a státním rozpočtem České republiky.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129</TotalTime>
  <Words>93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SOŠ a SOU TŘEBOŇ</vt:lpstr>
      <vt:lpstr>PROČ STUDOVAT U NÁS???</vt:lpstr>
      <vt:lpstr>EKONOMICKÉ OBORY:</vt:lpstr>
      <vt:lpstr>UMĚLECKÉ OBORY:</vt:lpstr>
      <vt:lpstr>TECHNICKÉ OBORY:</vt:lpstr>
      <vt:lpstr>KDE NÁS NAJDETE???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SOŠ a SOU TŘEBOŇ</dc:title>
  <dc:creator>phajnova</dc:creator>
  <cp:lastModifiedBy>phajnova</cp:lastModifiedBy>
  <cp:revision>9</cp:revision>
  <dcterms:created xsi:type="dcterms:W3CDTF">2011-06-15T18:53:50Z</dcterms:created>
  <dcterms:modified xsi:type="dcterms:W3CDTF">2011-06-16T08:48:47Z</dcterms:modified>
</cp:coreProperties>
</file>